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77" d="100"/>
          <a:sy n="77" d="100"/>
        </p:scale>
        <p:origin x="808" y="4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4.tiff"/><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7.gif"/><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7.tiff"/><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29.tiff"/><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3.tiff"/><Relationship Id="rId4" Type="http://schemas.openxmlformats.org/officeDocument/2006/relationships/image" Target="../media/image32.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6.tiff"/><Relationship Id="rId4"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0.tiff"/><Relationship Id="rId4" Type="http://schemas.openxmlformats.org/officeDocument/2006/relationships/image" Target="../media/image39.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3.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5.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7.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4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0.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#13</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5331</Words>
  <Application>Microsoft Office PowerPoint</Application>
  <PresentationFormat>On-screen Show (16:9)</PresentationFormat>
  <Paragraphs>890</Paragraphs>
  <Slides>72</Slides>
  <Notes>70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CiscoSans</vt:lpstr>
      <vt:lpstr>CiscoSans ExtraLight</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220</cp:revision>
  <dcterms:created xsi:type="dcterms:W3CDTF">2019-10-18T06:21:22Z</dcterms:created>
  <dcterms:modified xsi:type="dcterms:W3CDTF">2019-12-06T15:44:29Z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